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E9C9E-B7EA-43F7-BA72-C35AA451915C}" type="datetimeFigureOut">
              <a:rPr lang="es-AR" smtClean="0"/>
              <a:pPr/>
              <a:t>21/07/2016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E88C2-A676-4EC2-9BEC-29A9FC0F9A1C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50244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D5BE-21BE-45F4-9B6D-6FBC037DFCDA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10542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DA50-B3E1-4698-8195-2F1E05656784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9444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A685-F6B3-4A39-9D74-189813293510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89715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9F10-7E78-471C-B80D-3171909726B7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2614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6AF6E-F593-4354-A3F2-765C26B0FEBB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29451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8289-DFD0-48D3-88F6-015895EA8082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3366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A09D-48AD-4DE7-A54B-26B8F4453682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0742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E62B-B900-4523-8370-4D7480BE8AFA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25156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B35A-6471-4EF8-87AC-8D76ED7DB881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35532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5CC7-ED15-43A3-891C-880DBA172E4E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50982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70E9-5EFD-43B4-9CDE-A66A64D70DB4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2493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9D11A-2D7E-4767-8A09-BB254ED497AE}" type="datetime1">
              <a:rPr lang="es-AR" smtClean="0"/>
              <a:pPr/>
              <a:t>21/07/2016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 smtClean="0"/>
              <a:t>www.derechoyred.com.ar 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EE13D-12F1-43E9-B5FD-121ABD23A31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99365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media2.wav"/><Relationship Id="rId5" Type="http://schemas.openxmlformats.org/officeDocument/2006/relationships/image" Target="../media/image2.png"/><Relationship Id="rId4" Type="http://schemas.microsoft.com/office/2007/relationships/media" Target="../media/media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97152"/>
            <a:ext cx="8229600" cy="864096"/>
          </a:xfrm>
        </p:spPr>
        <p:txBody>
          <a:bodyPr>
            <a:normAutofit/>
          </a:bodyPr>
          <a:lstStyle/>
          <a:p>
            <a:r>
              <a:rPr lang="es-AR" sz="1600" b="1" dirty="0" smtClean="0"/>
              <a:t>Embajador Hugo Javier </a:t>
            </a:r>
            <a:r>
              <a:rPr lang="es-AR" sz="1600" b="1" dirty="0" err="1" smtClean="0"/>
              <a:t>Gobbi</a:t>
            </a:r>
            <a:r>
              <a:rPr lang="es-AR" sz="1600" b="1" dirty="0" smtClean="0"/>
              <a:t/>
            </a:r>
            <a:br>
              <a:rPr lang="es-AR" sz="1600" b="1" dirty="0" smtClean="0"/>
            </a:br>
            <a:r>
              <a:rPr lang="es-AR" sz="1600" b="1" dirty="0" smtClean="0"/>
              <a:t>Embajador argentino en Australia</a:t>
            </a:r>
            <a:br>
              <a:rPr lang="es-AR" sz="1600" b="1" dirty="0" smtClean="0"/>
            </a:br>
            <a:r>
              <a:rPr lang="es-AR" sz="1600" b="1" dirty="0" smtClean="0"/>
              <a:t>En 2015 Director General de Asuntos Económicos Multilaterales</a:t>
            </a:r>
            <a:endParaRPr lang="es-AR" sz="1600" b="1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279" y="260648"/>
            <a:ext cx="2545854" cy="4525963"/>
          </a:xfr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>
                <a:solidFill>
                  <a:prstClr val="black">
                    <a:tint val="75000"/>
                  </a:prstClr>
                </a:solidFill>
              </a:rPr>
              <a:t>www.derechoyred.com.ar </a:t>
            </a: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Sonido grabado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="" xmlns:p14="http://schemas.microsoft.com/office/powerpoint/2010/main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083843" y="566124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8773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</Words>
  <Application>Microsoft Office PowerPoint</Application>
  <PresentationFormat>Presentación en pantalla (4:3)</PresentationFormat>
  <Paragraphs>2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Embajador Hugo Javier Gobbi Embajador argentino en Australia En 2015 Director General de Asuntos Económicos Multilaterales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 la necesidad de articular una posición nacional se inició un proceso de dialogo e intercambio de información con el sector productivo para definir con claridad nuestros objetivos nacionales... en las complejas negociaciones</dc:title>
  <dc:creator>Ileana</dc:creator>
  <cp:lastModifiedBy>Raúl</cp:lastModifiedBy>
  <cp:revision>21</cp:revision>
  <dcterms:created xsi:type="dcterms:W3CDTF">2016-06-29T13:08:20Z</dcterms:created>
  <dcterms:modified xsi:type="dcterms:W3CDTF">2016-07-21T11:54:27Z</dcterms:modified>
</cp:coreProperties>
</file>